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0" roundtripDataSignature="AMtx7mhMDLUoXVpyG9ZxPqp8vZXZtEtG0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4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3b9c90b03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253b9c90b0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53b9c90b03_0_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g253b9c90b03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53b9c90b03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g253b9c90b03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53b9c90b03_0_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g253b9c90b0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53b9c90b03_0_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g253b9c90b0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53b9c90b03_0_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g253b9c90b0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bc46319cc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bc46319cc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4f3b0113b5_3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g24f3b0113b5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bc3835565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bc3835565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bc3835565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bc3835565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4f3b0113b5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24f3b0113b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53b9c90b03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g253b9c90b0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53b9c90b03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253b9c90b0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53b9c90b03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253b9c90b0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5" name="Google Shape;4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3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3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4327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Char char="●"/>
              <a:defRPr/>
            </a:lvl1pPr>
            <a:lvl2pPr indent="-310832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○"/>
              <a:defRPr/>
            </a:lvl2pPr>
            <a:lvl3pPr indent="-310832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■"/>
              <a:defRPr/>
            </a:lvl3pPr>
            <a:lvl4pPr indent="-310832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●"/>
              <a:defRPr/>
            </a:lvl4pPr>
            <a:lvl5pPr indent="-310832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○"/>
              <a:defRPr/>
            </a:lvl5pPr>
            <a:lvl6pPr indent="-310832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■"/>
              <a:defRPr/>
            </a:lvl6pPr>
            <a:lvl7pPr indent="-310832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●"/>
              <a:defRPr/>
            </a:lvl7pPr>
            <a:lvl8pPr indent="-310832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○"/>
              <a:defRPr/>
            </a:lvl8pPr>
            <a:lvl9pPr indent="-310832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95"/>
              <a:buChar char="■"/>
              <a:defRPr/>
            </a:lvl9pPr>
          </a:lstStyle>
          <a:p/>
        </p:txBody>
      </p:sp>
      <p:sp>
        <p:nvSpPr>
          <p:cNvPr id="16" name="Google Shape;1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2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6" name="Google Shape;3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" name="Google Shape;40;p2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1" name="Google Shape;41;p2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huggingface.co/docs/transformers/main_classes/pipelines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rive.google.com/file/d/1Bs5j38DuPKxdOQHFgiPeeWQxgK6j4p4H/view?usp=sharing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forms.gle/UcnDgXKUCyBcnTpU9" TargetMode="External"/><Relationship Id="rId4" Type="http://schemas.openxmlformats.org/officeDocument/2006/relationships/hyperlink" Target="https://forms.gle/aeyp3P9geBMMWnss8" TargetMode="External"/><Relationship Id="rId5" Type="http://schemas.openxmlformats.org/officeDocument/2006/relationships/hyperlink" Target="https://shorturl.at/fktX8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rive.google.com/drive/folders/1sPo9U6roosNN48mJEshWfXsm0ZL4weJu?usp=drive_lin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rive.google.com/drive/folders/1dIzSCeiDIprULT1rJcNiIWDnVdoRdQZN?usp=drive_link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openai.com/dall-e-2" TargetMode="External"/><Relationship Id="rId4" Type="http://schemas.openxmlformats.org/officeDocument/2006/relationships/hyperlink" Target="https://openai.com/dall-e-3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huggingface.co/models" TargetMode="External"/><Relationship Id="rId4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huggingface.co/docs/transformers/main_classes/pipeline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huggingface.co/docs/api-inference/index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/>
              <a:t>Hope to Skills</a:t>
            </a:r>
            <a:endParaRPr sz="4800"/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3019263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779">
                <a:solidFill>
                  <a:schemeClr val="dk1"/>
                </a:solidFill>
              </a:rPr>
              <a:t>Lecture# 13</a:t>
            </a:r>
            <a:endParaRPr sz="1779">
              <a:solidFill>
                <a:schemeClr val="dk1"/>
              </a:solidFill>
            </a:endParaRPr>
          </a:p>
          <a:p>
            <a:pPr indent="0" lvl="0" marL="2743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1779">
              <a:solidFill>
                <a:schemeClr val="dk1"/>
              </a:solidFill>
            </a:endParaRPr>
          </a:p>
          <a:p>
            <a:pPr indent="0" lvl="0" marL="2743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1779">
                <a:solidFill>
                  <a:schemeClr val="dk1"/>
                </a:solidFill>
              </a:rPr>
              <a:t>Irfan Malik, Dr. Sheraz Naseer </a:t>
            </a:r>
            <a:endParaRPr sz="1779">
              <a:solidFill>
                <a:schemeClr val="dk1"/>
              </a:solidFill>
            </a:endParaRPr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825" y="4478925"/>
            <a:ext cx="2021288" cy="44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36950" y="4160975"/>
            <a:ext cx="1330074" cy="9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Sentiment analysis:</a:t>
            </a:r>
            <a:endParaRPr b="1" sz="3000"/>
          </a:p>
        </p:txBody>
      </p:sp>
      <p:sp>
        <p:nvSpPr>
          <p:cNvPr id="117" name="Google Shape;117;p4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22873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">
                <a:solidFill>
                  <a:srgbClr val="0C0C0C"/>
                </a:solidFill>
              </a:rPr>
              <a:t>Sentiment analysis, </a:t>
            </a:r>
            <a:r>
              <a:rPr b="1" lang="en">
                <a:solidFill>
                  <a:srgbClr val="FF0000"/>
                </a:solidFill>
              </a:rPr>
              <a:t>also known as opinion mining</a:t>
            </a:r>
            <a:r>
              <a:rPr lang="en">
                <a:solidFill>
                  <a:srgbClr val="0C0C0C"/>
                </a:solidFill>
              </a:rPr>
              <a:t>, is a natural language processing (NLP) technique </a:t>
            </a:r>
            <a:r>
              <a:rPr b="1" lang="en">
                <a:solidFill>
                  <a:srgbClr val="FF0000"/>
                </a:solidFill>
              </a:rPr>
              <a:t>used to determine the sentiment or emotion expressed in a piece of text</a:t>
            </a:r>
            <a:r>
              <a:rPr lang="en">
                <a:solidFill>
                  <a:srgbClr val="0C0C0C"/>
                </a:solidFill>
              </a:rPr>
              <a:t>. </a:t>
            </a:r>
            <a:endParaRPr/>
          </a:p>
        </p:txBody>
      </p:sp>
      <p:sp>
        <p:nvSpPr>
          <p:cNvPr id="118" name="Google Shape;1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9" name="Google Shape;119;p4"/>
          <p:cNvPicPr preferRelativeResize="0"/>
          <p:nvPr/>
        </p:nvPicPr>
        <p:blipFill rotWithShape="1">
          <a:blip r:embed="rId3">
            <a:alphaModFix/>
          </a:blip>
          <a:srcRect b="29579" l="0" r="0" t="29688"/>
          <a:stretch/>
        </p:blipFill>
        <p:spPr>
          <a:xfrm>
            <a:off x="1113703" y="2571185"/>
            <a:ext cx="6502378" cy="198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>
                <a:solidFill>
                  <a:srgbClr val="0C0C0C"/>
                </a:solidFill>
              </a:rPr>
              <a:t>Object Recognition: </a:t>
            </a:r>
            <a:br>
              <a:rPr b="1" lang="en" sz="3000">
                <a:solidFill>
                  <a:srgbClr val="0C0C0C"/>
                </a:solidFill>
              </a:rPr>
            </a:br>
            <a:endParaRPr b="1" sz="3000">
              <a:solidFill>
                <a:srgbClr val="0C0C0C"/>
              </a:solidFill>
            </a:endParaRPr>
          </a:p>
        </p:txBody>
      </p:sp>
      <p:sp>
        <p:nvSpPr>
          <p:cNvPr id="125" name="Google Shape;125;p5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22873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">
                <a:solidFill>
                  <a:srgbClr val="0C0C0C"/>
                </a:solidFill>
              </a:rPr>
              <a:t>Object recognition, </a:t>
            </a:r>
            <a:r>
              <a:rPr b="1" lang="en">
                <a:solidFill>
                  <a:srgbClr val="FF0000"/>
                </a:solidFill>
              </a:rPr>
              <a:t>also known as object detection</a:t>
            </a:r>
            <a:r>
              <a:rPr lang="en">
                <a:solidFill>
                  <a:srgbClr val="0C0C0C"/>
                </a:solidFill>
              </a:rPr>
              <a:t>, is a </a:t>
            </a:r>
            <a:r>
              <a:rPr b="1" lang="en">
                <a:solidFill>
                  <a:srgbClr val="FF0000"/>
                </a:solidFill>
              </a:rPr>
              <a:t>computer vision task </a:t>
            </a:r>
            <a:r>
              <a:rPr lang="en">
                <a:solidFill>
                  <a:srgbClr val="0C0C0C"/>
                </a:solidFill>
              </a:rPr>
              <a:t>that involves </a:t>
            </a:r>
            <a:r>
              <a:rPr b="1" lang="en">
                <a:solidFill>
                  <a:srgbClr val="FF0000"/>
                </a:solidFill>
              </a:rPr>
              <a:t>identifying and locating objects within an image or video</a:t>
            </a:r>
            <a:r>
              <a:rPr lang="en">
                <a:solidFill>
                  <a:srgbClr val="0C0C0C"/>
                </a:solidFill>
              </a:rPr>
              <a:t>. The goal is to not only recognize the presence of objects but also to accurately localize and classify them.</a:t>
            </a:r>
            <a:endParaRPr/>
          </a:p>
        </p:txBody>
      </p:sp>
      <p:sp>
        <p:nvSpPr>
          <p:cNvPr id="126" name="Google Shape;126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p5"/>
          <p:cNvPicPr preferRelativeResize="0"/>
          <p:nvPr/>
        </p:nvPicPr>
        <p:blipFill rotWithShape="1">
          <a:blip r:embed="rId3">
            <a:alphaModFix/>
          </a:blip>
          <a:srcRect b="14390" l="0" r="0" t="26234"/>
          <a:stretch/>
        </p:blipFill>
        <p:spPr>
          <a:xfrm>
            <a:off x="1653617" y="2739837"/>
            <a:ext cx="5858215" cy="2316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>
                <a:solidFill>
                  <a:srgbClr val="0C0C0C"/>
                </a:solidFill>
              </a:rPr>
              <a:t>Object Recognition: </a:t>
            </a:r>
            <a:br>
              <a:rPr b="1" lang="en" sz="3000">
                <a:solidFill>
                  <a:srgbClr val="0C0C0C"/>
                </a:solidFill>
              </a:rPr>
            </a:br>
            <a:endParaRPr sz="3000"/>
          </a:p>
        </p:txBody>
      </p:sp>
      <p:sp>
        <p:nvSpPr>
          <p:cNvPr id="133" name="Google Shape;133;p6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22873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/>
          </a:p>
        </p:txBody>
      </p:sp>
      <p:sp>
        <p:nvSpPr>
          <p:cNvPr id="134" name="Google Shape;1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5" name="Google Shape;13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3882" y="1132275"/>
            <a:ext cx="8300623" cy="3932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3b9c90b03_0_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Supported Tasks</a:t>
            </a:r>
            <a:endParaRPr b="1" sz="3020"/>
          </a:p>
        </p:txBody>
      </p:sp>
      <p:sp>
        <p:nvSpPr>
          <p:cNvPr id="141" name="Google Shape;141;g253b9c90b03_0_21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">
                <a:solidFill>
                  <a:schemeClr val="dk1"/>
                </a:solidFill>
              </a:rPr>
              <a:t>Hugging Face Pipelines support a wide range of NLP tasks, including: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AutoNum type="arabicPeriod"/>
            </a:pPr>
            <a:r>
              <a:rPr lang="en">
                <a:solidFill>
                  <a:schemeClr val="dk1"/>
                </a:solidFill>
              </a:rPr>
              <a:t>Text Classification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lphaLcPeriod"/>
            </a:pPr>
            <a:r>
              <a:rPr lang="en" sz="1800">
                <a:solidFill>
                  <a:schemeClr val="dk1"/>
                </a:solidFill>
              </a:rPr>
              <a:t>Sentiment Analysis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AutoNum type="arabicPeriod"/>
            </a:pPr>
            <a:r>
              <a:rPr lang="en">
                <a:solidFill>
                  <a:schemeClr val="dk1"/>
                </a:solidFill>
              </a:rPr>
              <a:t>Named Entity Recognition (NER)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AutoNum type="arabicPeriod"/>
            </a:pPr>
            <a:r>
              <a:rPr lang="en">
                <a:solidFill>
                  <a:schemeClr val="dk1"/>
                </a:solidFill>
              </a:rPr>
              <a:t>Text Summarization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AutoNum type="arabicPeriod"/>
            </a:pPr>
            <a:r>
              <a:rPr lang="en">
                <a:solidFill>
                  <a:schemeClr val="dk1"/>
                </a:solidFill>
              </a:rPr>
              <a:t>Image Classification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">
                <a:solidFill>
                  <a:schemeClr val="dk1"/>
                </a:solidFill>
              </a:rPr>
              <a:t>To read more visit </a:t>
            </a:r>
            <a:r>
              <a:rPr lang="en" u="sng">
                <a:solidFill>
                  <a:schemeClr val="hlink"/>
                </a:solidFill>
                <a:hlinkClick r:id="rId3"/>
              </a:rPr>
              <a:t>Hugging face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2" name="Google Shape;142;g253b9c90b03_0_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53b9c90b03_0_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Text Summarization</a:t>
            </a:r>
            <a:endParaRPr b="1" sz="3020"/>
          </a:p>
        </p:txBody>
      </p:sp>
      <p:sp>
        <p:nvSpPr>
          <p:cNvPr id="148" name="Google Shape;148;g253b9c90b03_0_41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">
                <a:solidFill>
                  <a:schemeClr val="dk1"/>
                </a:solidFill>
              </a:rPr>
              <a:t>Text Summarization is a technique used in Natural Language Processing (NLP) to generate a concise summary of a longer text while preserving its main points.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9" name="Google Shape;149;g253b9c90b03_0_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0" name="Google Shape;150;g253b9c90b03_0_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2625" y="2080475"/>
            <a:ext cx="4707125" cy="272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53b9c90b03_0_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Name Entity Recognition (NER)</a:t>
            </a:r>
            <a:endParaRPr b="1" sz="3020"/>
          </a:p>
        </p:txBody>
      </p:sp>
      <p:sp>
        <p:nvSpPr>
          <p:cNvPr id="156" name="Google Shape;156;g253b9c90b03_0_27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Named Entity Recognition (NER) is a subtask of Natural Language Processing (NLP) that focuses on identifying and classifying </a:t>
            </a:r>
            <a:r>
              <a:rPr b="1" lang="en">
                <a:solidFill>
                  <a:srgbClr val="CC0000"/>
                </a:solidFill>
              </a:rPr>
              <a:t>named entities</a:t>
            </a:r>
            <a:r>
              <a:rPr lang="en">
                <a:solidFill>
                  <a:schemeClr val="dk1"/>
                </a:solidFill>
              </a:rPr>
              <a:t> in text.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Named entities are real-world objects such as </a:t>
            </a:r>
            <a:r>
              <a:rPr b="1" lang="en">
                <a:solidFill>
                  <a:srgbClr val="CC0000"/>
                </a:solidFill>
              </a:rPr>
              <a:t>persons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b="1" lang="en">
                <a:solidFill>
                  <a:srgbClr val="CC0000"/>
                </a:solidFill>
              </a:rPr>
              <a:t>organizations</a:t>
            </a:r>
            <a:r>
              <a:rPr b="1" lang="en">
                <a:solidFill>
                  <a:schemeClr val="dk1"/>
                </a:solidFill>
              </a:rPr>
              <a:t>,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b="1" lang="en">
                <a:solidFill>
                  <a:srgbClr val="CC0000"/>
                </a:solidFill>
              </a:rPr>
              <a:t>locations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b="1" lang="en">
                <a:solidFill>
                  <a:srgbClr val="CC0000"/>
                </a:solidFill>
              </a:rPr>
              <a:t>dates</a:t>
            </a:r>
            <a:r>
              <a:rPr lang="en">
                <a:solidFill>
                  <a:schemeClr val="dk1"/>
                </a:solidFill>
              </a:rPr>
              <a:t>, and more.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7" name="Google Shape;157;g253b9c90b03_0_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8" name="Google Shape;158;g253b9c90b03_0_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1250" y="2813275"/>
            <a:ext cx="7634105" cy="184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53b9c90b03_0_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Image Classification</a:t>
            </a:r>
            <a:endParaRPr b="1" sz="3020"/>
          </a:p>
        </p:txBody>
      </p:sp>
      <p:sp>
        <p:nvSpPr>
          <p:cNvPr id="164" name="Google Shape;164;g253b9c90b03_0_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5" name="Google Shape;165;g253b9c90b03_0_56"/>
          <p:cNvPicPr preferRelativeResize="0"/>
          <p:nvPr/>
        </p:nvPicPr>
        <p:blipFill rotWithShape="1">
          <a:blip r:embed="rId3">
            <a:alphaModFix/>
          </a:blip>
          <a:srcRect b="13044" l="0" r="54644" t="17855"/>
          <a:stretch/>
        </p:blipFill>
        <p:spPr>
          <a:xfrm>
            <a:off x="1666300" y="1221150"/>
            <a:ext cx="4120950" cy="353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53b9c90b03_0_69"/>
          <p:cNvSpPr txBox="1"/>
          <p:nvPr>
            <p:ph type="title"/>
          </p:nvPr>
        </p:nvSpPr>
        <p:spPr>
          <a:xfrm>
            <a:off x="212150" y="23365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Google Colab Notebook </a:t>
            </a:r>
            <a:endParaRPr b="1"/>
          </a:p>
        </p:txBody>
      </p:sp>
      <p:sp>
        <p:nvSpPr>
          <p:cNvPr id="171" name="Google Shape;171;g253b9c90b03_0_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53b9c90b03_0_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en"/>
              <a:t>Summary</a:t>
            </a:r>
            <a:r>
              <a:rPr lang="en"/>
              <a:t> </a:t>
            </a:r>
            <a:endParaRPr/>
          </a:p>
        </p:txBody>
      </p:sp>
      <p:sp>
        <p:nvSpPr>
          <p:cNvPr id="177" name="Google Shape;177;g253b9c90b03_0_63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Image generation from Openai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Hugging Face library 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Hugging Face pipelines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8" name="Google Shape;178;g253b9c90b03_0_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bc46319cc2_0_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Quiz</a:t>
            </a:r>
            <a:endParaRPr b="1" sz="3000"/>
          </a:p>
        </p:txBody>
      </p:sp>
      <p:sp>
        <p:nvSpPr>
          <p:cNvPr id="184" name="Google Shape;184;g2bc46319cc2_0_7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Lecture 09 : Quiz 1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https://forms.gle/UcnDgXKUCyBcnTpU9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Lecture 10 : Quiz 2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https://forms.gle/aeyp3P9geBMMWnss8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Lecture 13: Quiz 03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5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https://shorturl.at/fktX8</a:t>
            </a:r>
            <a:endParaRPr b="1"/>
          </a:p>
        </p:txBody>
      </p:sp>
      <p:sp>
        <p:nvSpPr>
          <p:cNvPr id="185" name="Google Shape;185;g2bc46319cc2_0_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4f3b0113b5_3_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Agenda</a:t>
            </a:r>
            <a:endParaRPr b="1" sz="3020"/>
          </a:p>
        </p:txBody>
      </p:sp>
      <p:sp>
        <p:nvSpPr>
          <p:cNvPr id="63" name="Google Shape;63;g24f3b0113b5_3_5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Openai Image Generation using Dall-E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What is Hugging Face?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Pipelines 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Sentiment Analysis 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Name Entity Recognition 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Text Summarization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Object Recognition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4" name="Google Shape;64;g24f3b0113b5_3_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bc3835565f_0_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Next Lecture:</a:t>
            </a:r>
            <a:endParaRPr b="1" sz="3000"/>
          </a:p>
        </p:txBody>
      </p:sp>
      <p:sp>
        <p:nvSpPr>
          <p:cNvPr id="191" name="Google Shape;191;g2bc3835565f_0_8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Lecture 14 - Hugging Face 02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Click Here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92" name="Google Shape;192;g2bc3835565f_0_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bc3835565f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Previous lecture:</a:t>
            </a:r>
            <a:endParaRPr sz="3000"/>
          </a:p>
        </p:txBody>
      </p:sp>
      <p:sp>
        <p:nvSpPr>
          <p:cNvPr id="70" name="Google Shape;70;g2bc3835565f_0_0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Lecture 12 - Introduction to API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Click Here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5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71" name="Google Shape;71;g2bc3835565f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4f3b0113b5_0_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b="1" lang="en"/>
              <a:t>Image Generation using the Dall-E</a:t>
            </a:r>
            <a:endParaRPr b="1"/>
          </a:p>
        </p:txBody>
      </p:sp>
      <p:sp>
        <p:nvSpPr>
          <p:cNvPr id="77" name="Google Shape;77;g24f3b0113b5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53b9c90b03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 Dall-E </a:t>
            </a:r>
            <a:endParaRPr b="1" sz="1320"/>
          </a:p>
        </p:txBody>
      </p:sp>
      <p:sp>
        <p:nvSpPr>
          <p:cNvPr id="83" name="Google Shape;83;g253b9c90b03_0_0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DALL·E is an artificial intelligence model developed by OpenAI.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It is designed to </a:t>
            </a:r>
            <a:r>
              <a:rPr b="1" lang="en">
                <a:solidFill>
                  <a:srgbClr val="CC0000"/>
                </a:solidFill>
              </a:rPr>
              <a:t>generate</a:t>
            </a:r>
            <a:r>
              <a:rPr lang="en">
                <a:solidFill>
                  <a:schemeClr val="dk1"/>
                </a:solidFill>
              </a:rPr>
              <a:t> highly creative and unique </a:t>
            </a:r>
            <a:r>
              <a:rPr b="1" lang="en">
                <a:solidFill>
                  <a:srgbClr val="CC0000"/>
                </a:solidFill>
              </a:rPr>
              <a:t>images</a:t>
            </a:r>
            <a:r>
              <a:rPr lang="en">
                <a:solidFill>
                  <a:schemeClr val="dk1"/>
                </a:solidFill>
              </a:rPr>
              <a:t> from </a:t>
            </a:r>
            <a:r>
              <a:rPr b="1" lang="en">
                <a:solidFill>
                  <a:srgbClr val="CC0000"/>
                </a:solidFill>
              </a:rPr>
              <a:t>textual descriptions.</a:t>
            </a:r>
            <a:endParaRPr b="1">
              <a:solidFill>
                <a:srgbClr val="CC0000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DALL·E has the ability to </a:t>
            </a:r>
            <a:r>
              <a:rPr b="1" lang="en">
                <a:solidFill>
                  <a:srgbClr val="CC0000"/>
                </a:solidFill>
              </a:rPr>
              <a:t>understand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rgbClr val="CC0000"/>
                </a:solidFill>
              </a:rPr>
              <a:t>follow</a:t>
            </a:r>
            <a:r>
              <a:rPr lang="en">
                <a:solidFill>
                  <a:schemeClr val="dk1"/>
                </a:solidFill>
              </a:rPr>
              <a:t> detailed instructions for generating images.</a:t>
            </a:r>
            <a:endParaRPr/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https://openai.com/dall-e-2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https://openai.com/dall-e-3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4" name="Google Shape;84;g253b9c90b03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3b9c90b03_0_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Hugging Face </a:t>
            </a:r>
            <a:endParaRPr b="1" sz="3020"/>
          </a:p>
        </p:txBody>
      </p:sp>
      <p:sp>
        <p:nvSpPr>
          <p:cNvPr id="90" name="Google Shape;90;g253b9c90b03_0_7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Hugging Face is an </a:t>
            </a:r>
            <a:r>
              <a:rPr b="1" lang="en">
                <a:solidFill>
                  <a:srgbClr val="CC0000"/>
                </a:solidFill>
              </a:rPr>
              <a:t>open-source library</a:t>
            </a:r>
            <a:r>
              <a:rPr lang="en">
                <a:solidFill>
                  <a:schemeClr val="dk1"/>
                </a:solidFill>
              </a:rPr>
              <a:t> and platform for Natural Language Processing (NLP).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It provides a wide range of </a:t>
            </a:r>
            <a:r>
              <a:rPr b="1" lang="en">
                <a:solidFill>
                  <a:srgbClr val="CC0000"/>
                </a:solidFill>
              </a:rPr>
              <a:t>pre-trained models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rgbClr val="CC0000"/>
                </a:solidFill>
              </a:rPr>
              <a:t>tools </a:t>
            </a:r>
            <a:r>
              <a:rPr lang="en">
                <a:solidFill>
                  <a:schemeClr val="dk1"/>
                </a:solidFill>
              </a:rPr>
              <a:t>that make it easier to work with NLP tasks.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Hugging Face is </a:t>
            </a:r>
            <a:r>
              <a:rPr b="1" lang="en">
                <a:solidFill>
                  <a:srgbClr val="CC0000"/>
                </a:solidFill>
              </a:rPr>
              <a:t>beginner-friendly</a:t>
            </a:r>
            <a:r>
              <a:rPr lang="en">
                <a:solidFill>
                  <a:schemeClr val="dk1"/>
                </a:solidFill>
              </a:rPr>
              <a:t> and widely used by researchers and developers.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" name="Google Shape;91;g253b9c90b03_0_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p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1173" l="878" r="1114" t="1218"/>
          <a:stretch/>
        </p:blipFill>
        <p:spPr>
          <a:xfrm>
            <a:off x="116855" y="106533"/>
            <a:ext cx="8904303" cy="48827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53b9c90b03_0_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Hugging Face Pipeline</a:t>
            </a:r>
            <a:endParaRPr b="1" sz="3020"/>
          </a:p>
        </p:txBody>
      </p:sp>
      <p:sp>
        <p:nvSpPr>
          <p:cNvPr id="103" name="Google Shape;103;g253b9c90b03_0_13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Hugging Face Pipelines are a </a:t>
            </a:r>
            <a:r>
              <a:rPr b="1" lang="en">
                <a:solidFill>
                  <a:srgbClr val="CC0000"/>
                </a:solidFill>
              </a:rPr>
              <a:t>high-level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rgbClr val="CC0000"/>
                </a:solidFill>
              </a:rPr>
              <a:t>user-friendly API</a:t>
            </a:r>
            <a:r>
              <a:rPr lang="en">
                <a:solidFill>
                  <a:schemeClr val="dk1"/>
                </a:solidFill>
              </a:rPr>
              <a:t> provided by the Hugging Face library.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They enable developers and researchers to perform various Natural Language Processing (NLP) tasks with just a few lines of code.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lang="en">
                <a:solidFill>
                  <a:schemeClr val="dk1"/>
                </a:solidFill>
              </a:rPr>
              <a:t>Pipelines contains </a:t>
            </a:r>
            <a:r>
              <a:rPr b="1" lang="en">
                <a:solidFill>
                  <a:srgbClr val="CC0000"/>
                </a:solidFill>
              </a:rPr>
              <a:t>complex NLP models</a:t>
            </a:r>
            <a:r>
              <a:rPr lang="en">
                <a:solidFill>
                  <a:schemeClr val="dk1"/>
                </a:solidFill>
              </a:rPr>
              <a:t> and processes, making it easy to use and integrate them into applications.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" sz="1600">
                <a:solidFill>
                  <a:schemeClr val="dk1"/>
                </a:solidFill>
              </a:rPr>
              <a:t>To Read more about Hugging Face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click here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104" name="Google Shape;104;g253b9c90b03_0_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00"/>
              <a:t>Hugging Face API:</a:t>
            </a:r>
            <a:endParaRPr b="1" sz="3000"/>
          </a:p>
        </p:txBody>
      </p:sp>
      <p:sp>
        <p:nvSpPr>
          <p:cNvPr id="110" name="Google Shape;110;p3"/>
          <p:cNvSpPr txBox="1"/>
          <p:nvPr>
            <p:ph idx="1" type="body"/>
          </p:nvPr>
        </p:nvSpPr>
        <p:spPr>
          <a:xfrm>
            <a:off x="257325" y="1132275"/>
            <a:ext cx="8650800" cy="39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22873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">
                <a:solidFill>
                  <a:srgbClr val="0C0C0C"/>
                </a:solidFill>
              </a:rPr>
              <a:t>Hugging Face </a:t>
            </a:r>
            <a:r>
              <a:rPr b="1" lang="en">
                <a:solidFill>
                  <a:srgbClr val="FF0000"/>
                </a:solidFill>
              </a:rPr>
              <a:t>offers a powerful API </a:t>
            </a:r>
            <a:r>
              <a:rPr lang="en">
                <a:solidFill>
                  <a:srgbClr val="0C0C0C"/>
                </a:solidFill>
              </a:rPr>
              <a:t>and </a:t>
            </a:r>
            <a:r>
              <a:rPr b="1" lang="en">
                <a:solidFill>
                  <a:srgbClr val="FF0000"/>
                </a:solidFill>
              </a:rPr>
              <a:t>platform </a:t>
            </a:r>
            <a:r>
              <a:rPr lang="en">
                <a:solidFill>
                  <a:srgbClr val="0C0C0C"/>
                </a:solidFill>
              </a:rPr>
              <a:t>for </a:t>
            </a:r>
            <a:r>
              <a:rPr b="1" lang="en">
                <a:solidFill>
                  <a:srgbClr val="FF0000"/>
                </a:solidFill>
              </a:rPr>
              <a:t>natural language processing</a:t>
            </a:r>
            <a:r>
              <a:rPr lang="en">
                <a:solidFill>
                  <a:srgbClr val="0C0C0C"/>
                </a:solidFill>
              </a:rPr>
              <a:t> (NLP) tasks. The Hugging Face API provides </a:t>
            </a:r>
            <a:r>
              <a:rPr b="1" lang="en">
                <a:solidFill>
                  <a:srgbClr val="FF0000"/>
                </a:solidFill>
              </a:rPr>
              <a:t>access to a wide range of pre-trained models</a:t>
            </a:r>
            <a:r>
              <a:rPr lang="en">
                <a:solidFill>
                  <a:srgbClr val="0C0C0C"/>
                </a:solidFill>
              </a:rPr>
              <a:t> for tasks such as text classification, sentiment analysis, question answering, and language generation.</a:t>
            </a:r>
            <a:endParaRPr/>
          </a:p>
          <a:p>
            <a:pPr indent="0" lvl="0" marL="122873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t/>
            </a:r>
            <a:endParaRPr>
              <a:solidFill>
                <a:srgbClr val="0C0C0C"/>
              </a:solidFill>
            </a:endParaRPr>
          </a:p>
          <a:p>
            <a:pPr indent="0" lvl="0" marL="122873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65"/>
              <a:buNone/>
            </a:pPr>
            <a:r>
              <a:rPr lang="en" u="sng">
                <a:solidFill>
                  <a:srgbClr val="0C0C0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https://huggingface.co/docs/api-inference/index</a:t>
            </a:r>
            <a:endParaRPr>
              <a:solidFill>
                <a:srgbClr val="0C0C0C"/>
              </a:solidFill>
            </a:endParaRPr>
          </a:p>
        </p:txBody>
      </p:sp>
      <p:sp>
        <p:nvSpPr>
          <p:cNvPr id="111" name="Google Shape;11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